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7EFE8-3866-41A3-8401-BD24B5BF126D}" type="datetimeFigureOut">
              <a:rPr lang="pl-PL" smtClean="0"/>
              <a:t>15.04.2021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79534-82DE-45EF-8AFE-201631EDADC1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7EFE8-3866-41A3-8401-BD24B5BF126D}" type="datetimeFigureOut">
              <a:rPr lang="pl-PL" smtClean="0"/>
              <a:t>15.04.2021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79534-82DE-45EF-8AFE-201631EDADC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7EFE8-3866-41A3-8401-BD24B5BF126D}" type="datetimeFigureOut">
              <a:rPr lang="pl-PL" smtClean="0"/>
              <a:t>15.04.2021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79534-82DE-45EF-8AFE-201631EDADC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7EFE8-3866-41A3-8401-BD24B5BF126D}" type="datetimeFigureOut">
              <a:rPr lang="pl-PL" smtClean="0"/>
              <a:t>15.04.2021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79534-82DE-45EF-8AFE-201631EDADC1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7EFE8-3866-41A3-8401-BD24B5BF126D}" type="datetimeFigureOut">
              <a:rPr lang="pl-PL" smtClean="0"/>
              <a:t>15.04.2021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79534-82DE-45EF-8AFE-201631EDADC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7EFE8-3866-41A3-8401-BD24B5BF126D}" type="datetimeFigureOut">
              <a:rPr lang="pl-PL" smtClean="0"/>
              <a:t>15.04.2021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79534-82DE-45EF-8AFE-201631EDADC1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7EFE8-3866-41A3-8401-BD24B5BF126D}" type="datetimeFigureOut">
              <a:rPr lang="pl-PL" smtClean="0"/>
              <a:t>15.04.2021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79534-82DE-45EF-8AFE-201631EDADC1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7EFE8-3866-41A3-8401-BD24B5BF126D}" type="datetimeFigureOut">
              <a:rPr lang="pl-PL" smtClean="0"/>
              <a:t>15.04.2021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79534-82DE-45EF-8AFE-201631EDADC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7EFE8-3866-41A3-8401-BD24B5BF126D}" type="datetimeFigureOut">
              <a:rPr lang="pl-PL" smtClean="0"/>
              <a:t>15.04.2021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79534-82DE-45EF-8AFE-201631EDADC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7EFE8-3866-41A3-8401-BD24B5BF126D}" type="datetimeFigureOut">
              <a:rPr lang="pl-PL" smtClean="0"/>
              <a:t>15.04.2021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79534-82DE-45EF-8AFE-201631EDADC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7EFE8-3866-41A3-8401-BD24B5BF126D}" type="datetimeFigureOut">
              <a:rPr lang="pl-PL" smtClean="0"/>
              <a:t>15.04.2021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79534-82DE-45EF-8AFE-201631EDADC1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057EFE8-3866-41A3-8401-BD24B5BF126D}" type="datetimeFigureOut">
              <a:rPr lang="pl-PL" smtClean="0"/>
              <a:t>15.04.2021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3779534-82DE-45EF-8AFE-201631EDADC1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Konstytucja 3 Maja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7169290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067944" y="260648"/>
            <a:ext cx="3636085" cy="1258493"/>
          </a:xfrm>
        </p:spPr>
        <p:txBody>
          <a:bodyPr>
            <a:normAutofit/>
          </a:bodyPr>
          <a:lstStyle/>
          <a:p>
            <a:r>
              <a:rPr lang="pl-PL" sz="3600" dirty="0" smtClean="0"/>
              <a:t>To najważniejsze</a:t>
            </a:r>
            <a:endParaRPr lang="pl-PL" sz="3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94225" y="1857158"/>
            <a:ext cx="4016375" cy="2643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0" y="1196752"/>
            <a:ext cx="3682752" cy="4569371"/>
          </a:xfrm>
        </p:spPr>
        <p:txBody>
          <a:bodyPr>
            <a:noAutofit/>
          </a:bodyPr>
          <a:lstStyle/>
          <a:p>
            <a:r>
              <a:rPr lang="pl-PL" sz="1800" dirty="0" smtClean="0"/>
              <a:t>Uchwalona 3 maja 1791 r. Ustawa Rządowa była ukoronowaniem panowania Stanisława Augusta Poniatowskiego. Jej korzenie są jednak znacznie głębsze. Już od początku XVIII w. w Polsce powstawały rozmaite idee głębokich reform politycznych. Oświeceniowi pisarze polityczni, tacy jak Stanisław Dunin-Karwicki, Jan Stanisław Jabłonowski, Stanisław Leszczyński i Stanisław Konarski, krytykowali w swoich dziełach ustrój oparty na zasadzie liberum veto i słabości władzy wykonawczej oraz proponowali nowe sposoby sprawowania rządów w Rzeczpospolitej.</a:t>
            </a: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252681349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dtytuł 5"/>
          <p:cNvSpPr>
            <a:spLocks noGrp="1"/>
          </p:cNvSpPr>
          <p:nvPr>
            <p:ph type="subTitle" idx="1"/>
          </p:nvPr>
        </p:nvSpPr>
        <p:spPr>
          <a:xfrm>
            <a:off x="179512" y="2708920"/>
            <a:ext cx="5637010" cy="882119"/>
          </a:xfrm>
        </p:spPr>
        <p:txBody>
          <a:bodyPr>
            <a:normAutofit fontScale="25000" lnSpcReduction="20000"/>
          </a:bodyPr>
          <a:lstStyle/>
          <a:p>
            <a:r>
              <a:rPr lang="pl-PL" sz="9600" dirty="0" smtClean="0"/>
              <a:t>Oryginał rękopiśmienny Konstytucji 3 maja początkowo był przechowywany w Wilanowie w zbiorach Archiwum Publicznego Potockich zgromadzonych przez Stanisława Kostkę Potockiego, uczestnika obrad Sejmu Czteroletniego. W latach 70. XIX wieku na mocy umów rodzinnych archiwum zostało przekazane do podkrakowskich Krzeszowic, a po 1945 roku powróciło do Warszawy i znalazło się w Archiwum Głównym Akt Dawnych.</a:t>
            </a:r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683568" y="0"/>
            <a:ext cx="7175351" cy="1793167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Historia Konstytucji</a:t>
            </a:r>
            <a:br>
              <a:rPr lang="pl-PL" dirty="0" smtClean="0"/>
            </a:br>
            <a:r>
              <a:rPr lang="pl-PL" dirty="0" smtClean="0"/>
              <a:t>3</a:t>
            </a:r>
            <a:br>
              <a:rPr lang="pl-PL" dirty="0" smtClean="0"/>
            </a:br>
            <a:r>
              <a:rPr lang="pl-PL" dirty="0" smtClean="0"/>
              <a:t>Maja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4275975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1259632" y="269776"/>
            <a:ext cx="6512511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Przyjęcie Konstytucji</a:t>
            </a:r>
            <a:br>
              <a:rPr lang="pl-PL" dirty="0" smtClean="0"/>
            </a:br>
            <a:r>
              <a:rPr lang="pl-PL" dirty="0" smtClean="0"/>
              <a:t>3 Maja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17302" y="1340768"/>
            <a:ext cx="58864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 smtClean="0"/>
              <a:t>Przyjęcie monarchicznej Konstytucji 3 maja spowodowało opozycję republikanów oraz sprowokowało wrogość Imperium Rosyjskiego, które od 1768 roku było protektorem Rzeczypospolitej i gwarantem nienaruszalności jej ustroju. W wojnie w obronie konstytucji Polska, zdradzona przez swojego pruskiego sprzymierzeńca Fryderyka Wilhelma II, została pokonana przez wojska rosyjskie Katarzyny Wielkiej, wspierające konfederację targowicką – spisek części polskich magnatów przeciwnych zmianie ustroju Rzeczypospolitej. Po utracie niepodległości w 1795 roku przez 123 lata rozbiorów przypominała o walce o niepodległość. Zdaniem dwóch współautorów Ignacego Potockiego i Hugona Kołłątaja była „ostatnią wolą i testamentem gasnącej Ojczyzny”.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57766407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xfrm>
            <a:off x="2631489" y="0"/>
            <a:ext cx="6512511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Ciekawostki o Konstytucji</a:t>
            </a:r>
            <a:br>
              <a:rPr lang="pl-PL" dirty="0" smtClean="0"/>
            </a:br>
            <a:r>
              <a:rPr lang="pl-PL" dirty="0" smtClean="0"/>
              <a:t>3 Maja</a:t>
            </a:r>
            <a:endParaRPr lang="pl-PL" dirty="0"/>
          </a:p>
        </p:txBody>
      </p:sp>
      <p:sp>
        <p:nvSpPr>
          <p:cNvPr id="8" name="Prostokąt 7"/>
          <p:cNvSpPr/>
          <p:nvPr/>
        </p:nvSpPr>
        <p:spPr>
          <a:xfrm>
            <a:off x="-5827" y="1916832"/>
            <a:ext cx="705678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smtClean="0"/>
              <a:t>1. Autorami konstytucji byli Hugo Kołłątaj, Ignacy Potocki oraz król Stanisław August Poniatowski. Była to druga podpisana konstytucja na całym świecie. Pierwszą uchwalono w Stanach Zjednoczonych.</a:t>
            </a:r>
          </a:p>
          <a:p>
            <a:endParaRPr lang="pl-PL" sz="2400" dirty="0" smtClean="0"/>
          </a:p>
          <a:p>
            <a:r>
              <a:rPr lang="pl-PL" sz="2400" dirty="0" smtClean="0"/>
              <a:t>2. Konstytucja wprowadzała podział władzy na ustawodawczą, wykonawczą oraz sądowniczą. Jej celem było wprowadzenie ładu w polskiej polityce i prawie.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50333271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79712" y="0"/>
            <a:ext cx="6512511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Postanowienia Konstytucji</a:t>
            </a:r>
            <a:br>
              <a:rPr lang="pl-PL" dirty="0" smtClean="0"/>
            </a:br>
            <a:r>
              <a:rPr lang="pl-PL" dirty="0" smtClean="0"/>
              <a:t>3 Maja</a:t>
            </a: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-4223" y="1484784"/>
            <a:ext cx="633670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 smtClean="0"/>
              <a:t>-Ustanowienie katolikom religii panującej, przy równoczesnym zachowaniu tolerancji religijnej i wolności wyznania.</a:t>
            </a:r>
          </a:p>
          <a:p>
            <a:r>
              <a:rPr lang="pl-PL" sz="2800" dirty="0" smtClean="0"/>
              <a:t>-Zmiana ustroju państwowego na monarchię konstytucyjną.</a:t>
            </a:r>
          </a:p>
          <a:p>
            <a:r>
              <a:rPr lang="pl-PL" sz="2800" dirty="0" smtClean="0"/>
              <a:t>-Zniesienie: ...</a:t>
            </a:r>
          </a:p>
          <a:p>
            <a:r>
              <a:rPr lang="pl-PL" sz="2800" dirty="0" smtClean="0"/>
              <a:t>-Zakazano zawiązywania konfederacji.</a:t>
            </a:r>
          </a:p>
          <a:p>
            <a:r>
              <a:rPr lang="pl-PL" sz="2800" dirty="0" smtClean="0"/>
              <a:t>-Zakazano posiadania prywatnych wojsk.</a:t>
            </a:r>
          </a:p>
          <a:p>
            <a:r>
              <a:rPr lang="pl-PL" sz="2800" dirty="0" smtClean="0"/>
              <a:t>-Sejm miał być zwoływany co 2 lata.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48883012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11760" y="116632"/>
            <a:ext cx="6512511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Najważniejsze informacje</a:t>
            </a:r>
            <a:br>
              <a:rPr lang="pl-PL" dirty="0" smtClean="0"/>
            </a:br>
            <a:r>
              <a:rPr lang="pl-PL" dirty="0" smtClean="0"/>
              <a:t>o Konstytucji 3 Maja</a:t>
            </a: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-30623" y="1916832"/>
            <a:ext cx="45720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2400" dirty="0" smtClean="0"/>
              <a:t>Konstytucja wprowadzała trójpodział władzy na ustawodawczą, wykonawczą i sądowniczą. Ograniczała immunitety prawne oraz przywileje szlachty zagrodowej, tak zwanej gołoty. Celem ograniczeń względem szlachty było zapobieżenie możliwości przekupstwa, biednego szlachcica przez agentów obcego państwa.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73513454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31489" y="0"/>
            <a:ext cx="6512511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Uchwalenie Konstytucji</a:t>
            </a:r>
            <a:br>
              <a:rPr lang="pl-PL" dirty="0" smtClean="0"/>
            </a:br>
            <a:r>
              <a:rPr lang="pl-PL" dirty="0" smtClean="0"/>
              <a:t>3 Maja</a:t>
            </a: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0" y="1916832"/>
            <a:ext cx="574238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 smtClean="0"/>
              <a:t>Konstytucja 3 maja, właśc. Ustawa Rządowa z dnia 3 maja – uchwalona 3 maja 1791 roku ustawa regulująca ustrój prawny Rzeczypospolitej Obojga Narodów. Powszechnie przyjmuje się, że Konstytucja 3 maja była pierwszą w Europie i drugą na świecie nowoczesną, spisaną konstytucją.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5426892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59632" y="2564904"/>
            <a:ext cx="6512511" cy="1143000"/>
          </a:xfrm>
        </p:spPr>
        <p:txBody>
          <a:bodyPr/>
          <a:lstStyle/>
          <a:p>
            <a:r>
              <a:rPr lang="pl-PL" dirty="0" smtClean="0"/>
              <a:t>Dziękuję za uwagę </a:t>
            </a:r>
            <a:br>
              <a:rPr lang="pl-PL" dirty="0" smtClean="0"/>
            </a:br>
            <a:r>
              <a:rPr lang="pl-PL" dirty="0" smtClean="0"/>
              <a:t>Magdalena Grzegorz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15287194"/>
      </p:ext>
    </p:extLst>
  </p:cSld>
  <p:clrMapOvr>
    <a:masterClrMapping/>
  </p:clrMapOvr>
</p:sld>
</file>

<file path=ppt/theme/theme1.xml><?xml version="1.0" encoding="utf-8"?>
<a:theme xmlns:a="http://schemas.openxmlformats.org/drawingml/2006/main" name="Aerodynamiczny">
  <a:themeElements>
    <a:clrScheme name="Aerodynamiczny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czny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czny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52</TotalTime>
  <Words>444</Words>
  <Application>Microsoft Office PowerPoint</Application>
  <PresentationFormat>Pokaz na ekranie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Aerodynamiczny</vt:lpstr>
      <vt:lpstr>Konstytucja 3 Maja</vt:lpstr>
      <vt:lpstr>To najważniejsze</vt:lpstr>
      <vt:lpstr>Historia Konstytucji 3 Maja</vt:lpstr>
      <vt:lpstr>Przyjęcie Konstytucji 3 Maja </vt:lpstr>
      <vt:lpstr>Ciekawostki o Konstytucji 3 Maja</vt:lpstr>
      <vt:lpstr>Postanowienia Konstytucji 3 Maja</vt:lpstr>
      <vt:lpstr>Najważniejsze informacje o Konstytucji 3 Maja</vt:lpstr>
      <vt:lpstr>Uchwalenie Konstytucji 3 Maja</vt:lpstr>
      <vt:lpstr>Dziękuję za uwagę  Magdalena Grzegorz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Konstytucja 3 Maja</dc:title>
  <dc:creator>Użytkownik systemu Windows</dc:creator>
  <cp:lastModifiedBy>Użytkownik systemu Windows</cp:lastModifiedBy>
  <cp:revision>5</cp:revision>
  <dcterms:created xsi:type="dcterms:W3CDTF">2021-04-15T17:30:25Z</dcterms:created>
  <dcterms:modified xsi:type="dcterms:W3CDTF">2021-04-15T18:22:57Z</dcterms:modified>
</cp:coreProperties>
</file>