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2" r:id="rId4"/>
    <p:sldId id="261" r:id="rId5"/>
    <p:sldId id="258" r:id="rId6"/>
    <p:sldId id="264" r:id="rId7"/>
    <p:sldId id="260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A10FF-2925-49F8-B57E-0082B9522C6F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EB91C-97B3-4DAC-BD2B-84BB28AF93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63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EB91C-97B3-4DAC-BD2B-84BB28AF930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235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3217-3D4F-46FF-BF29-1D57D1C33C53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AC64-4229-434A-958C-0DECA405FA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3217-3D4F-46FF-BF29-1D57D1C33C53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AC64-4229-434A-958C-0DECA405FA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3217-3D4F-46FF-BF29-1D57D1C33C53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AC64-4229-434A-958C-0DECA405FA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3217-3D4F-46FF-BF29-1D57D1C33C53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AC64-4229-434A-958C-0DECA405FA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3217-3D4F-46FF-BF29-1D57D1C33C53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AC64-4229-434A-958C-0DECA405FA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3217-3D4F-46FF-BF29-1D57D1C33C53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AC64-4229-434A-958C-0DECA405FA1D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3217-3D4F-46FF-BF29-1D57D1C33C53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AC64-4229-434A-958C-0DECA405FA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3217-3D4F-46FF-BF29-1D57D1C33C53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AC64-4229-434A-958C-0DECA405FA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3217-3D4F-46FF-BF29-1D57D1C33C53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AC64-4229-434A-958C-0DECA405FA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3217-3D4F-46FF-BF29-1D57D1C33C53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A8AC64-4229-434A-958C-0DECA405FA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3217-3D4F-46FF-BF29-1D57D1C33C53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AC64-4229-434A-958C-0DECA405FA1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76F3217-3D4F-46FF-BF29-1D57D1C33C53}" type="datetimeFigureOut">
              <a:rPr lang="pl-PL" smtClean="0"/>
              <a:t>2021-04-25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4A8AC64-4229-434A-958C-0DECA405FA1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19140000">
            <a:off x="58844" y="1495727"/>
            <a:ext cx="7727687" cy="1204306"/>
          </a:xfrm>
        </p:spPr>
        <p:txBody>
          <a:bodyPr/>
          <a:lstStyle/>
          <a:p>
            <a:pPr algn="ctr"/>
            <a:r>
              <a:rPr lang="pl-PL" sz="4800" cap="none" spc="600" dirty="0" smtClean="0">
                <a:latin typeface="Agency FB" pitchFamily="34" charset="0"/>
                <a:ea typeface="MS Gothic" pitchFamily="49" charset="-128"/>
              </a:rPr>
              <a:t>KONSTYTUCJA 3 MAJA</a:t>
            </a:r>
            <a:endParaRPr lang="pl-PL" sz="4800" cap="none" spc="600" dirty="0">
              <a:latin typeface="Agency FB" pitchFamily="34" charset="0"/>
              <a:ea typeface="MS Gothic" pitchFamily="49" charset="-12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19935"/>
            <a:ext cx="2304256" cy="270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20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4000">
        <p14:prism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368152"/>
          </a:xfrm>
        </p:spPr>
        <p:txBody>
          <a:bodyPr/>
          <a:lstStyle/>
          <a:p>
            <a:pPr algn="ctr"/>
            <a:r>
              <a:rPr lang="pl-PL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pl-PL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stawa regulująca ustrój prawny Rzeczypospolitej </a:t>
            </a:r>
            <a:r>
              <a:rPr lang="pl-PL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pl-PL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bojga Narodów została uchwalona</a:t>
            </a:r>
            <a:br>
              <a:rPr lang="pl-PL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pl-PL" cap="none" dirty="0">
                <a:solidFill>
                  <a:srgbClr val="C00000"/>
                </a:solidFill>
              </a:rPr>
              <a:t>3 maja 1791 roku</a:t>
            </a:r>
            <a:r>
              <a:rPr lang="pl-PL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1"/>
            <a:ext cx="2921884" cy="49525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4618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8000">
        <p14:prism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0735" y="476672"/>
            <a:ext cx="7520940" cy="1263040"/>
          </a:xfrm>
        </p:spPr>
        <p:txBody>
          <a:bodyPr/>
          <a:lstStyle/>
          <a:p>
            <a:pPr algn="ctr"/>
            <a:r>
              <a:rPr lang="pl-PL" cap="none" dirty="0"/>
              <a:t>Konstytucja 3 maja jest jednym z najważniejszych dokonań polskiego parlamentaryzmu.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3" y="2348878"/>
            <a:ext cx="6621463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44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7000">
        <p14:prism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3075" y="332656"/>
            <a:ext cx="7520940" cy="2271152"/>
          </a:xfrm>
        </p:spPr>
        <p:txBody>
          <a:bodyPr/>
          <a:lstStyle/>
          <a:p>
            <a:pPr algn="ctr"/>
            <a:r>
              <a:rPr lang="pl-PL" cap="none" dirty="0" smtClean="0"/>
              <a:t>Uchwalona w wyniku obrad sejmu czteroletniego. Zreformowała system polityczny kraju, wprowadzając trójpodział władzy. Zniosła konfederacje, Liberum </a:t>
            </a:r>
            <a:r>
              <a:rPr lang="pl-PL" cap="none" dirty="0"/>
              <a:t>V</a:t>
            </a:r>
            <a:r>
              <a:rPr lang="pl-PL" cap="none" dirty="0" smtClean="0"/>
              <a:t>eto i wolną elekcję. </a:t>
            </a:r>
            <a:br>
              <a:rPr lang="pl-PL" cap="none" dirty="0" smtClean="0"/>
            </a:br>
            <a:endParaRPr lang="pl-PL" cap="non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81" y="2492896"/>
            <a:ext cx="6541928" cy="357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48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263040"/>
          </a:xfrm>
        </p:spPr>
        <p:txBody>
          <a:bodyPr/>
          <a:lstStyle/>
          <a:p>
            <a:pPr algn="ctr"/>
            <a:r>
              <a:rPr lang="pl-PL" cap="none" dirty="0" smtClean="0"/>
              <a:t>Została uchwalona </a:t>
            </a:r>
            <a:r>
              <a:rPr lang="pl-PL" cap="none" dirty="0"/>
              <a:t>p</a:t>
            </a:r>
            <a:r>
              <a:rPr lang="pl-PL" cap="none" dirty="0" smtClean="0"/>
              <a:t>rzez </a:t>
            </a:r>
            <a:r>
              <a:rPr lang="pl-PL" cap="none" dirty="0"/>
              <a:t>k</a:t>
            </a:r>
            <a:r>
              <a:rPr lang="pl-PL" cap="none" dirty="0" smtClean="0"/>
              <a:t>róla Stanisława Augusta Poniatowskiego</a:t>
            </a:r>
            <a:endParaRPr lang="pl-PL" cap="non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35" y="1602548"/>
            <a:ext cx="3273911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06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359384"/>
          </a:xfrm>
        </p:spPr>
        <p:txBody>
          <a:bodyPr/>
          <a:lstStyle/>
          <a:p>
            <a:pPr algn="ctr"/>
            <a:r>
              <a:rPr lang="pl-PL" sz="2400" cap="none" dirty="0" smtClean="0"/>
              <a:t>3 maja 1791 roku dzień został uznany świętem Konstytucji 3 maja. Obchody tego święta były zakazane podczas rozbiorów, a ponownie jego obchodzenie zostało wznowione w II rzeczypospolitej w kwietniu 1919 roku. W styczniu 1951 r. Święto 3 maja zostało oficjalnie zdelegalizowane przez władze komunistyczne. W roku 1981 ponownie władze świętowały uchwalenie majowej konstytucji.  Do roku 1989 w tym dniu często dochodziło w </a:t>
            </a:r>
            <a:r>
              <a:rPr lang="pl-PL" sz="2400" cap="none" dirty="0"/>
              <a:t>P</a:t>
            </a:r>
            <a:r>
              <a:rPr lang="pl-PL" sz="2400" cap="none" dirty="0" smtClean="0"/>
              <a:t>olsce do protestów i demonstracji antyrządowych i antykomunistycznych. Po zmianie ustroju, od kwietnia 1990 r. Święto konstytucji 3 maja należy do uroczyście obchodzonych polskich świąt</a:t>
            </a:r>
            <a:endParaRPr lang="pl-PL" sz="2400" cap="none" dirty="0"/>
          </a:p>
        </p:txBody>
      </p:sp>
    </p:spTree>
    <p:extLst>
      <p:ext uri="{BB962C8B-B14F-4D97-AF65-F5344CB8AC3E}">
        <p14:creationId xmlns:p14="http://schemas.microsoft.com/office/powerpoint/2010/main" val="61599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3000">
        <p14:prism/>
      </p:transition>
    </mc:Choice>
    <mc:Fallback>
      <p:transition spd="slow" advClick="0" advTm="3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1872208"/>
          </a:xfrm>
        </p:spPr>
        <p:txBody>
          <a:bodyPr/>
          <a:lstStyle/>
          <a:p>
            <a:pPr algn="ctr"/>
            <a:r>
              <a:rPr lang="pl-PL" cap="none" dirty="0" smtClean="0"/>
              <a:t>Obecnie uchwalenie Konstytucji 3 maja zazwyczaj świętowane jest poprzez różnego typu parady, marsze, zawody sportowe i pikniki rodzinne.</a:t>
            </a:r>
            <a:endParaRPr lang="pl-PL" i="1" cap="non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888434" cy="19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61" y="2026155"/>
            <a:ext cx="3493635" cy="195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48724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62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221088"/>
            <a:ext cx="8856984" cy="548640"/>
          </a:xfrm>
        </p:spPr>
        <p:txBody>
          <a:bodyPr/>
          <a:lstStyle/>
          <a:p>
            <a:pPr algn="ctr"/>
            <a:r>
              <a:rPr lang="pl-PL" sz="4000" cap="none" dirty="0" smtClean="0"/>
              <a:t>Wykonała:  Aleksandra </a:t>
            </a:r>
            <a:r>
              <a:rPr lang="pl-PL" sz="4000" cap="none" dirty="0" err="1" smtClean="0"/>
              <a:t>Rejniak</a:t>
            </a:r>
            <a:endParaRPr lang="pl-PL" sz="4000" cap="non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79" y="260648"/>
            <a:ext cx="5927861" cy="369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21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Niestandardowy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A43D3A"/>
      </a:accent2>
      <a:accent3>
        <a:srgbClr val="F2F2F2"/>
      </a:accent3>
      <a:accent4>
        <a:srgbClr val="D9969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129</TotalTime>
  <Words>147</Words>
  <Application>Microsoft Office PowerPoint</Application>
  <PresentationFormat>Pokaz na ekranie (4:3)</PresentationFormat>
  <Paragraphs>9</Paragraphs>
  <Slides>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Kąty</vt:lpstr>
      <vt:lpstr>KONSTYTUCJA 3 MAJA</vt:lpstr>
      <vt:lpstr>Ustawa regulująca ustrój prawny Rzeczypospolitej Obojga Narodów została uchwalona  3 maja 1791 roku </vt:lpstr>
      <vt:lpstr>Konstytucja 3 maja jest jednym z najważniejszych dokonań polskiego parlamentaryzmu.</vt:lpstr>
      <vt:lpstr>Uchwalona w wyniku obrad sejmu czteroletniego. Zreformowała system polityczny kraju, wprowadzając trójpodział władzy. Zniosła konfederacje, Liberum Veto i wolną elekcję.  </vt:lpstr>
      <vt:lpstr>Została uchwalona przez króla Stanisława Augusta Poniatowskiego</vt:lpstr>
      <vt:lpstr>3 maja 1791 roku dzień został uznany świętem Konstytucji 3 maja. Obchody tego święta były zakazane podczas rozbiorów, a ponownie jego obchodzenie zostało wznowione w II rzeczypospolitej w kwietniu 1919 roku. W styczniu 1951 r. Święto 3 maja zostało oficjalnie zdelegalizowane przez władze komunistyczne. W roku 1981 ponownie władze świętowały uchwalenie majowej konstytucji.  Do roku 1989 w tym dniu często dochodziło w Polsce do protestów i demonstracji antyrządowych i antykomunistycznych. Po zmianie ustroju, od kwietnia 1990 r. Święto konstytucji 3 maja należy do uroczyście obchodzonych polskich świąt</vt:lpstr>
      <vt:lpstr>Obecnie uchwalenie Konstytucji 3 maja zazwyczaj świętowane jest poprzez różnego typu parady, marsze, zawody sportowe i pikniki rodzinne.</vt:lpstr>
      <vt:lpstr>Wykonała:  Aleksandra Rejniak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Tomek</dc:creator>
  <cp:lastModifiedBy>Tomek</cp:lastModifiedBy>
  <cp:revision>13</cp:revision>
  <dcterms:created xsi:type="dcterms:W3CDTF">2021-04-25T15:19:20Z</dcterms:created>
  <dcterms:modified xsi:type="dcterms:W3CDTF">2021-04-25T17:28:42Z</dcterms:modified>
</cp:coreProperties>
</file>